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E52"/>
    <a:srgbClr val="C59A71"/>
    <a:srgbClr val="F1E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89"/>
  </p:normalViewPr>
  <p:slideViewPr>
    <p:cSldViewPr snapToGrid="0">
      <p:cViewPr>
        <p:scale>
          <a:sx n="86" d="100"/>
          <a:sy n="86" d="100"/>
        </p:scale>
        <p:origin x="1784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31CE5-84CC-02A6-BFC9-41DF15B5D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323637-832B-30AC-9265-2EAEBF2E3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0CAC49-9F7F-6758-28A7-96A8B738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52CF2A-5111-B56F-21C3-27691107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3E3F04-645D-8F10-26A7-FB474BDD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C99BD9D2-E425-16BD-905D-A4333F8AABFA}"/>
              </a:ext>
            </a:extLst>
          </p:cNvPr>
          <p:cNvSpPr/>
          <p:nvPr userDrawn="1"/>
        </p:nvSpPr>
        <p:spPr>
          <a:xfrm rot="18900000">
            <a:off x="5898217" y="-4511956"/>
            <a:ext cx="7824206" cy="7824206"/>
          </a:xfrm>
          <a:prstGeom prst="roundRect">
            <a:avLst/>
          </a:prstGeom>
          <a:solidFill>
            <a:srgbClr val="C5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449A5C8E-BE42-79C3-B2D4-9FEB1E7A6F22}"/>
              </a:ext>
            </a:extLst>
          </p:cNvPr>
          <p:cNvSpPr/>
          <p:nvPr userDrawn="1"/>
        </p:nvSpPr>
        <p:spPr>
          <a:xfrm rot="18900000">
            <a:off x="11300343" y="2075486"/>
            <a:ext cx="5194313" cy="5194313"/>
          </a:xfrm>
          <a:prstGeom prst="roundRect">
            <a:avLst/>
          </a:prstGeom>
          <a:solidFill>
            <a:srgbClr val="0D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4E0E879C-75EF-4E66-EE5F-E01BBDB136B8}"/>
              </a:ext>
            </a:extLst>
          </p:cNvPr>
          <p:cNvSpPr/>
          <p:nvPr userDrawn="1"/>
        </p:nvSpPr>
        <p:spPr>
          <a:xfrm rot="18900000">
            <a:off x="7213163" y="5485436"/>
            <a:ext cx="5194313" cy="5194313"/>
          </a:xfrm>
          <a:prstGeom prst="roundRect">
            <a:avLst/>
          </a:prstGeom>
          <a:solidFill>
            <a:srgbClr val="C5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EB0E911-C368-A0B3-328F-B951DC0F9D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5378" y="1440790"/>
            <a:ext cx="2850052" cy="87537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DD3BCF3-B331-526A-0221-92CBD9119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360000"/>
            <a:ext cx="1815841" cy="28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80A34F-ACB7-93A2-DDAA-DBAFB66AB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D2F0528-37D1-DDE1-3D72-45ABEB162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6302FE-839F-ADBD-6756-B7016CE8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93A061-893A-ECBB-0F14-9AE51B04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8C21B7-864D-A954-FBF5-BEF62E10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069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AFCAEA8-F0C6-DB1A-DD81-161ED9A25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F7B98E1-9AA4-BF18-FC61-9C590A3B7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E9336C-29DF-4F52-7D71-AFFAF639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7065C7B-5E60-4EF8-A330-6485AB0DF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4F584E-D50D-F9E5-04F0-9D5D1A2C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6813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095FDB-15BE-CD2A-B042-C749D75F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30C7D7-83C7-E5D8-6F20-FBD43B651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BC6C7F-CFED-F020-E970-382B1273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BEC00E-A877-DEB3-CC1D-35C9F769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C2F794-BC57-811B-D937-86F3C645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B7A6148A-44FE-09B8-CDB7-A73F757BCE1D}"/>
              </a:ext>
            </a:extLst>
          </p:cNvPr>
          <p:cNvSpPr/>
          <p:nvPr userDrawn="1"/>
        </p:nvSpPr>
        <p:spPr>
          <a:xfrm rot="18900000">
            <a:off x="-1571172" y="-4428869"/>
            <a:ext cx="7824206" cy="7824206"/>
          </a:xfrm>
          <a:prstGeom prst="roundRect">
            <a:avLst/>
          </a:prstGeom>
          <a:solidFill>
            <a:srgbClr val="C5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C2809BA6-750E-6FE3-F6D4-3CB45DE21BBB}"/>
              </a:ext>
            </a:extLst>
          </p:cNvPr>
          <p:cNvSpPr/>
          <p:nvPr userDrawn="1"/>
        </p:nvSpPr>
        <p:spPr>
          <a:xfrm rot="18900000">
            <a:off x="-4430840" y="2034869"/>
            <a:ext cx="5194313" cy="5194313"/>
          </a:xfrm>
          <a:prstGeom prst="roundRect">
            <a:avLst/>
          </a:prstGeom>
          <a:solidFill>
            <a:srgbClr val="0D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3B06F75A-1A94-1B0F-3BDC-F2B2FEDDA375}"/>
              </a:ext>
            </a:extLst>
          </p:cNvPr>
          <p:cNvSpPr/>
          <p:nvPr userDrawn="1"/>
        </p:nvSpPr>
        <p:spPr>
          <a:xfrm rot="18900000">
            <a:off x="-387357" y="5470208"/>
            <a:ext cx="5194313" cy="5194313"/>
          </a:xfrm>
          <a:prstGeom prst="roundRect">
            <a:avLst/>
          </a:prstGeom>
          <a:solidFill>
            <a:srgbClr val="C5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9696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843D17-DF89-C783-4F53-B13F827E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6E85DB-054F-DCA6-127F-85C2FA0D7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2852E9-91FD-21DE-BB3B-8B858CF7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C83EF4-B78E-54EB-3F3E-1AA95297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7B5726-C7C2-9C32-3DEA-86465B51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0F8D84-8023-C1E1-805C-C9812B7D6B5A}"/>
              </a:ext>
            </a:extLst>
          </p:cNvPr>
          <p:cNvSpPr/>
          <p:nvPr userDrawn="1"/>
        </p:nvSpPr>
        <p:spPr>
          <a:xfrm>
            <a:off x="0" y="6430296"/>
            <a:ext cx="9026013" cy="427704"/>
          </a:xfrm>
          <a:prstGeom prst="rect">
            <a:avLst/>
          </a:prstGeom>
          <a:solidFill>
            <a:srgbClr val="C5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772B8C-EABE-3D4F-C089-B802C7536005}"/>
              </a:ext>
            </a:extLst>
          </p:cNvPr>
          <p:cNvSpPr/>
          <p:nvPr userDrawn="1"/>
        </p:nvSpPr>
        <p:spPr>
          <a:xfrm>
            <a:off x="9026013" y="6430296"/>
            <a:ext cx="3162669" cy="427704"/>
          </a:xfrm>
          <a:prstGeom prst="rect">
            <a:avLst/>
          </a:prstGeom>
          <a:solidFill>
            <a:srgbClr val="0D2E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0C830F2-EF3B-4D1E-C80E-8E80EFD8C5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10430" y="6527632"/>
            <a:ext cx="800230" cy="24578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9CD61CA-8782-753D-94E1-9D6DF5CD07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4451" y="6538912"/>
            <a:ext cx="13716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EFEB78-065B-CF95-6B45-0BF9A017E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3AC005-5AF5-BD25-A0BF-CE91EFCEA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EA897B0-560D-CE0A-C42E-AC2046E45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523B9E5-705B-4015-7150-A3C01ED4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2858EB-D522-0520-5581-0546065E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209063-5555-2B4D-DC5B-84F580F8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700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79B707-31CD-2CDC-E7AC-E120B221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188BB9-6FA5-8385-53BF-983936C12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B36EF3-B568-B54B-D62B-F644B5F1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5A557DA-00DC-0C4F-CA01-A7CE5FB19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C1916C-8765-1AF7-3790-9C688532A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918EE49-C837-1F82-E3F9-1F6E697A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3E88ED7-75E7-52A5-D91D-4AC05679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4EDA87-A844-6AD6-DBD7-D5C1CF7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161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730C9-8754-382B-C5AC-937198679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9386D98-A049-873A-60B0-8EF8BB56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4608F7-88D0-AA83-D130-6B8E7DC0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99D9144-B40F-71AF-456C-CA65532F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392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BA01AD0-424C-AE92-EC3D-127D5B5D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BB37AE-B54D-E1D7-024E-67AB17D0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AB83F5-B686-F620-587A-93FAD3AD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6167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7702FF-3D91-E73B-1F1D-164C142A3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001984-9B9B-DEB8-AE6A-290A8ECF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20A3A80-8BD4-F08A-EDFA-0717BCF5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9171409-437D-91B7-9004-CC314F2B9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1F456C-7655-04CA-5F6C-16F208037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E1FAD7-687A-F1FE-E1E5-F632F1C7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8303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D00053-8EE7-309A-BE71-960B74EF6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C3E5B71-6E79-8A29-DB44-97D12C2DC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31F3D93-F683-4230-BAAC-361BEB497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7C5F369-6F18-87DE-3BBB-BF1284FF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60BD61-61DD-A565-A76A-F92D63C2B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3578DC4-536A-5753-FE6F-BDB5AAEB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6085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A58E4DC-B5EF-AD4F-16E4-9EBE7079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CF3338-D8A3-D6C4-2B47-1ADC133A8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970603-3C85-86D4-3D07-DBF47F089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20CB9-2D18-9C43-B88A-F363425C4AC0}" type="datetimeFigureOut">
              <a:rPr kumimoji="1" lang="zh-TW" altLang="en-US" smtClean="0"/>
              <a:t>2022/12/22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15C2E1-C6D7-A61D-3245-9CA4EE875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BE99A31-21E8-715A-FCAF-813DE558B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1AA84-EB01-C645-84C8-21F10A7E9C0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655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A7D8E8D6-4847-076C-8F5C-F66EFB03544B}"/>
              </a:ext>
            </a:extLst>
          </p:cNvPr>
          <p:cNvSpPr txBox="1"/>
          <p:nvPr/>
        </p:nvSpPr>
        <p:spPr>
          <a:xfrm>
            <a:off x="1093351" y="3960322"/>
            <a:ext cx="4323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提案者名字</a:t>
            </a:r>
            <a:r>
              <a:rPr kumimoji="1" lang="en-US" altLang="zh-TW" sz="14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or</a:t>
            </a:r>
            <a:r>
              <a:rPr kumimoji="1" lang="zh-TW" altLang="en-US" sz="14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團隊名稱</a:t>
            </a:r>
            <a:r>
              <a:rPr kumimoji="1" lang="en-US" altLang="zh-TW" sz="14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/ </a:t>
            </a:r>
            <a:r>
              <a:rPr kumimoji="1" lang="zh-TW" altLang="en-US" sz="14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南臺科技大學商管學院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E868622-01D8-2C90-D597-82ACC07CB08C}"/>
              </a:ext>
            </a:extLst>
          </p:cNvPr>
          <p:cNvSpPr/>
          <p:nvPr/>
        </p:nvSpPr>
        <p:spPr>
          <a:xfrm>
            <a:off x="720000" y="2590809"/>
            <a:ext cx="177460" cy="1618509"/>
          </a:xfrm>
          <a:prstGeom prst="rect">
            <a:avLst/>
          </a:prstGeom>
          <a:solidFill>
            <a:srgbClr val="C59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CECABDA-85D5-9401-9511-9B40F540A6D0}"/>
              </a:ext>
            </a:extLst>
          </p:cNvPr>
          <p:cNvSpPr txBox="1"/>
          <p:nvPr/>
        </p:nvSpPr>
        <p:spPr>
          <a:xfrm>
            <a:off x="1027574" y="2934994"/>
            <a:ext cx="4755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簡報模版</a:t>
            </a:r>
            <a:r>
              <a:rPr kumimoji="1" lang="en-US" altLang="zh-TW" sz="5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5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標題</a:t>
            </a:r>
            <a:r>
              <a:rPr kumimoji="1" lang="en-US" altLang="zh-TW" sz="5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endParaRPr kumimoji="1" lang="zh-TW" altLang="en-US" sz="5400" b="1" dirty="0">
              <a:solidFill>
                <a:srgbClr val="0D2E52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692398F-6BCB-DE39-05E2-6E8B898999E9}"/>
              </a:ext>
            </a:extLst>
          </p:cNvPr>
          <p:cNvSpPr txBox="1"/>
          <p:nvPr/>
        </p:nvSpPr>
        <p:spPr>
          <a:xfrm>
            <a:off x="1027573" y="2589900"/>
            <a:ext cx="1725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2022.12.20</a:t>
            </a:r>
            <a:r>
              <a:rPr kumimoji="1" lang="zh-TW" altLang="en-US" sz="1400" dirty="0">
                <a:solidFill>
                  <a:schemeClr val="bg2">
                    <a:lumMod val="2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（日期）</a:t>
            </a:r>
          </a:p>
        </p:txBody>
      </p:sp>
    </p:spTree>
    <p:extLst>
      <p:ext uri="{BB962C8B-B14F-4D97-AF65-F5344CB8AC3E}">
        <p14:creationId xmlns:p14="http://schemas.microsoft.com/office/powerpoint/2010/main" val="230639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FF319CCE-A156-5DEE-9CAE-43DB3D1D1DE2}"/>
              </a:ext>
            </a:extLst>
          </p:cNvPr>
          <p:cNvSpPr txBox="1"/>
          <p:nvPr/>
        </p:nvSpPr>
        <p:spPr>
          <a:xfrm>
            <a:off x="6667277" y="1223845"/>
            <a:ext cx="2001864" cy="441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TW" sz="2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01. </a:t>
            </a:r>
            <a:r>
              <a:rPr kumimoji="1" lang="zh-TW" altLang="en-US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第一章</a:t>
            </a:r>
            <a:endParaRPr kumimoji="1" lang="en-US" altLang="zh-TW" sz="2400" dirty="0">
              <a:solidFill>
                <a:srgbClr val="0D2E52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kumimoji="1" lang="en-US" altLang="zh-TW" sz="2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02.</a:t>
            </a:r>
            <a:r>
              <a:rPr kumimoji="1" lang="en-US" altLang="zh-TW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en-US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第二章</a:t>
            </a:r>
          </a:p>
          <a:p>
            <a:pPr>
              <a:lnSpc>
                <a:spcPct val="200000"/>
              </a:lnSpc>
            </a:pPr>
            <a:r>
              <a:rPr kumimoji="1" lang="en-US" altLang="zh-TW" sz="2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03.</a:t>
            </a:r>
            <a:r>
              <a:rPr kumimoji="1" lang="en-US" altLang="zh-TW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en-US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第三章</a:t>
            </a:r>
          </a:p>
          <a:p>
            <a:pPr>
              <a:lnSpc>
                <a:spcPct val="200000"/>
              </a:lnSpc>
            </a:pPr>
            <a:r>
              <a:rPr kumimoji="1" lang="en-US" altLang="zh-TW" sz="2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04.</a:t>
            </a:r>
            <a:r>
              <a:rPr kumimoji="1" lang="en-US" altLang="zh-TW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en-US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第四章</a:t>
            </a:r>
          </a:p>
          <a:p>
            <a:pPr>
              <a:lnSpc>
                <a:spcPct val="200000"/>
              </a:lnSpc>
            </a:pPr>
            <a:r>
              <a:rPr kumimoji="1" lang="en-US" altLang="zh-TW" sz="2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05.</a:t>
            </a:r>
            <a:r>
              <a:rPr kumimoji="1" lang="en-US" altLang="zh-TW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zh-TW" altLang="en-US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第五章</a:t>
            </a:r>
          </a:p>
          <a:p>
            <a:pPr>
              <a:lnSpc>
                <a:spcPct val="200000"/>
              </a:lnSpc>
            </a:pPr>
            <a:r>
              <a:rPr kumimoji="1" lang="en-US" altLang="zh-TW" sz="24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06. </a:t>
            </a:r>
            <a:r>
              <a:rPr kumimoji="1" lang="zh-TW" altLang="en-US" sz="2400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第六章</a:t>
            </a:r>
          </a:p>
        </p:txBody>
      </p:sp>
    </p:spTree>
    <p:extLst>
      <p:ext uri="{BB962C8B-B14F-4D97-AF65-F5344CB8AC3E}">
        <p14:creationId xmlns:p14="http://schemas.microsoft.com/office/powerpoint/2010/main" val="7942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BFDAF334-2240-605F-6F1A-A4DFD34B6819}"/>
              </a:ext>
            </a:extLst>
          </p:cNvPr>
          <p:cNvSpPr txBox="1"/>
          <p:nvPr/>
        </p:nvSpPr>
        <p:spPr>
          <a:xfrm>
            <a:off x="500075" y="540000"/>
            <a:ext cx="2048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01. </a:t>
            </a:r>
            <a:r>
              <a:rPr kumimoji="1" lang="zh-TW" altLang="en-US" sz="2800" b="1" dirty="0">
                <a:solidFill>
                  <a:srgbClr val="0D2E52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第一章</a:t>
            </a:r>
          </a:p>
        </p:txBody>
      </p:sp>
    </p:spTree>
    <p:extLst>
      <p:ext uri="{BB962C8B-B14F-4D97-AF65-F5344CB8AC3E}">
        <p14:creationId xmlns:p14="http://schemas.microsoft.com/office/powerpoint/2010/main" val="318285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51</Words>
  <Application>Microsoft Macintosh PowerPoint</Application>
  <PresentationFormat>寬螢幕</PresentationFormat>
  <Paragraphs>10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Microsoft JhengHei</vt:lpstr>
      <vt:lpstr>Arial</vt:lpstr>
      <vt:lpstr>Calibri</vt:lpstr>
      <vt:lpstr>Calibri Light</vt:lpstr>
      <vt:lpstr>Office 佈景主題 2013 - 2022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胡宇婷</dc:creator>
  <cp:lastModifiedBy>胡宇婷</cp:lastModifiedBy>
  <cp:revision>5</cp:revision>
  <dcterms:created xsi:type="dcterms:W3CDTF">2022-12-19T08:47:56Z</dcterms:created>
  <dcterms:modified xsi:type="dcterms:W3CDTF">2022-12-22T04:18:55Z</dcterms:modified>
</cp:coreProperties>
</file>